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9ADE7A-037A-4D76-B1D9-A95E1BF8350F}" v="3" dt="2025-12-11T12:45:14.3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868502"/>
            <a:ext cx="6379025" cy="391927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sentences each with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being word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 if a friend can spot the being verb in your sentence?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can be about Emile, Aimee or Scrambler.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4197" y="1152522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30156 0.325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59" y="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285750"/>
          <a:ext cx="11982451" cy="6000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92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80047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45732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47417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 quickly.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Sentence starts with an adverb.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Quickly, 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GVerb5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7647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Microsoft Office PowerPoint</Application>
  <PresentationFormat>Widescreen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2025-12-22T09:55:33Z</dcterms:modified>
</cp:coreProperties>
</file>